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0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DE33DB-34A1-411A-847C-91464379C62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9A3724-E562-42A4-8F4B-666F88219E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Блокада Ленинграда\800_80__upload_photoarchiv_Blokada_Leningrad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275406"/>
            <a:ext cx="5976664" cy="76506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78" y="7812360"/>
            <a:ext cx="6741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Санитарный пост у Нарвских ворот в Ленинграде.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Блокада Ленинграда\800_80__upload_photoarchiv_Blokada_Leningrad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07" y="395536"/>
            <a:ext cx="5708873" cy="7373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4943" y="7768634"/>
            <a:ext cx="594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Новые пополнения солдат отправляются на фронт.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6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Блокада Ленинграда\800_80__upload_photoarchiv_Blokada_Leningrada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395536"/>
            <a:ext cx="5544616" cy="73448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80" y="774035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Патруль у Кировского завода (1941).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4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Блокада Ленинграда\800_80__upload_photoarchiv_Blokada_Leningrada_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2" b="5132"/>
          <a:stretch/>
        </p:blipFill>
        <p:spPr bwMode="auto">
          <a:xfrm>
            <a:off x="647796" y="297197"/>
            <a:ext cx="5557614" cy="72595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0239" y="723629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Женщина и девочка-подросток тащат завернутый в одеяло труп по Невскому проспекту.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6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esktop\Блокада Ленинграда\800_80__upload_photoarchiv_Blokada_Leningrada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23528"/>
            <a:ext cx="5760640" cy="7560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8437" y="7740352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Выращивание капусты на площади у Исаакиевского собора.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2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ome\Desktop\Блокада Ленинграда\800_80__upload_photoarchiv_Blokada_Leningrada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6" y="361118"/>
            <a:ext cx="5657056" cy="74659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2756" y="7827112"/>
            <a:ext cx="5657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Эвакуация детей из блокадного Ленинграда.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Блокада Ленинграда\800_80__upload_photoarchiv_Blokada_Leningrada_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596853" y="395536"/>
            <a:ext cx="5688632" cy="72550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014" y="7434515"/>
            <a:ext cx="6067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Расчёт сержанта Федора Коноплева ведёт огонь по самолётам в Ленинграде. 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1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esktop\Блокада Ленинграда\800_80__upload_photoarchiv_Blokada_Leningrada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0" y="347909"/>
            <a:ext cx="5389215" cy="7536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640" y="7740352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ahnschrift Condensed" pitchFamily="34" charset="0"/>
              </a:rPr>
              <a:t>Бойцы Красной Армии. Защитники Ленинграда (1942).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48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269</TotalTime>
  <Words>68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</cp:revision>
  <dcterms:created xsi:type="dcterms:W3CDTF">2020-03-12T08:47:19Z</dcterms:created>
  <dcterms:modified xsi:type="dcterms:W3CDTF">2020-03-12T13:17:05Z</dcterms:modified>
</cp:coreProperties>
</file>